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696CC-763F-426F-8335-81CADAC84817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E7453-12F8-47DD-BAA3-B0D1E6CF6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7453-12F8-47DD-BAA3-B0D1E6CF60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E7453-12F8-47DD-BAA3-B0D1E6CF60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E072-7708-462B-A262-9385A9EBDAB4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E8D1-4510-43D7-89A0-A53BC33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mworld.com/servlet/JiveServlet/showImage/2-9810-16123/INXS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838200"/>
            <a:ext cx="9144001" cy="3368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Theoretical VS Actual Yield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The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___________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yield is the maximum amount of product that can be produced from a given amount of reactant.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838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theoretical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XS-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3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mworld.com/servlet/JiveServlet/showImage/2-9810-16123/INX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838200"/>
            <a:ext cx="9144001" cy="3368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Theoretical VS Actual Yield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B. The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yield is the measured amount of a product obtained from a reaction.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8382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actual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XS-Shor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3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mworld.com/servlet/JiveServlet/showImage/2-9810-16123/INXS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838200"/>
            <a:ext cx="9144001" cy="3368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Percent Yield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1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 The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yield is the ratio of the actual yield to the theoretical yield and can be described by the following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formula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dirty="0"/>
          </a:p>
          <a:p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838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percent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5257800"/>
            <a:ext cx="8991600" cy="17235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3"/>
                </a:solidFill>
              </a:rPr>
              <a:t>Percent Yield =   </a:t>
            </a:r>
            <a:r>
              <a:rPr lang="en-US" sz="4400" b="1" u="sng" dirty="0" smtClean="0">
                <a:ln/>
                <a:solidFill>
                  <a:schemeClr val="accent3"/>
                </a:solidFill>
              </a:rPr>
              <a:t>Actual Yield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    			                  Theoretical Yield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5410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chemeClr val="accent3"/>
                </a:solidFill>
              </a:rPr>
              <a:t>x 100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XS-Short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1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1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00"/>
                            </p:stCondLst>
                            <p:childTnLst>
                              <p:par>
                                <p:cTn id="3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60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86</Words>
  <Application>Microsoft Office PowerPoint</Application>
  <PresentationFormat>On-screen Show (4:3)</PresentationFormat>
  <Paragraphs>13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e134113</cp:lastModifiedBy>
  <cp:revision>4</cp:revision>
  <dcterms:created xsi:type="dcterms:W3CDTF">2012-02-02T02:08:25Z</dcterms:created>
  <dcterms:modified xsi:type="dcterms:W3CDTF">2016-02-01T14:33:34Z</dcterms:modified>
</cp:coreProperties>
</file>